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9" r:id="rId2"/>
    <p:sldMasterId id="2147483761" r:id="rId3"/>
    <p:sldMasterId id="2147483785" r:id="rId4"/>
  </p:sldMasterIdLst>
  <p:sldIdLst>
    <p:sldId id="256" r:id="rId5"/>
    <p:sldId id="257" r:id="rId6"/>
    <p:sldId id="259" r:id="rId7"/>
    <p:sldId id="261" r:id="rId8"/>
    <p:sldId id="260" r:id="rId9"/>
    <p:sldId id="262" r:id="rId10"/>
    <p:sldId id="264" r:id="rId11"/>
    <p:sldId id="263" r:id="rId12"/>
    <p:sldId id="25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4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2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5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1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0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1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77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0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7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13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6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7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62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95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2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16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9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4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5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1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43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2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5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6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420611-0B8A-4891-89E0-394884D035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4A78D6-5ED0-406D-9905-A16565ABCF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8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Interview Skills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 A Duke</a:t>
            </a:r>
          </a:p>
          <a:p>
            <a:r>
              <a:rPr lang="en-US" dirty="0" smtClean="0"/>
              <a:t>Interview Stream</a:t>
            </a:r>
          </a:p>
          <a:p>
            <a:r>
              <a:rPr lang="en-US" dirty="0" smtClean="0"/>
              <a:t>JMU Career and Academic Planning</a:t>
            </a:r>
          </a:p>
          <a:p>
            <a:r>
              <a:rPr lang="en-US" dirty="0" smtClean="0"/>
              <a:t>Company websites</a:t>
            </a:r>
          </a:p>
          <a:p>
            <a:r>
              <a:rPr lang="en-US" dirty="0" smtClean="0"/>
              <a:t>Glassdoor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Submit Resume to Recruit A Duke</a:t>
            </a:r>
          </a:p>
          <a:p>
            <a:r>
              <a:rPr lang="en-US" sz="2800" dirty="0" smtClean="0"/>
              <a:t>Hear back from the company</a:t>
            </a:r>
          </a:p>
          <a:p>
            <a:r>
              <a:rPr lang="en-US" sz="2800" dirty="0" smtClean="0"/>
              <a:t>On-campus/phone interview</a:t>
            </a:r>
          </a:p>
          <a:p>
            <a:r>
              <a:rPr lang="en-US" sz="2800" dirty="0" smtClean="0"/>
              <a:t>On-site interview</a:t>
            </a:r>
          </a:p>
          <a:p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They’ll tell you when you can expect to hear back from them </a:t>
            </a:r>
          </a:p>
        </p:txBody>
      </p:sp>
    </p:spTree>
    <p:extLst>
      <p:ext uri="{BB962C8B-B14F-4D97-AF65-F5344CB8AC3E}">
        <p14:creationId xmlns:p14="http://schemas.microsoft.com/office/powerpoint/2010/main" val="22264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I</a:t>
            </a:r>
            <a:r>
              <a:rPr lang="en-US" dirty="0" smtClean="0"/>
              <a:t>mpressions</a:t>
            </a:r>
          </a:p>
          <a:p>
            <a:pPr marL="0" indent="0">
              <a:buNone/>
            </a:pPr>
            <a:r>
              <a:rPr lang="en-US" sz="4000" dirty="0"/>
              <a:t>M</a:t>
            </a:r>
            <a:r>
              <a:rPr lang="en-US" dirty="0" smtClean="0"/>
              <a:t>ovement</a:t>
            </a:r>
          </a:p>
          <a:p>
            <a:pPr marL="0" indent="0">
              <a:buNone/>
            </a:pPr>
            <a:r>
              <a:rPr lang="en-US" sz="4000" dirty="0" smtClean="0"/>
              <a:t>A</a:t>
            </a:r>
            <a:r>
              <a:rPr lang="en-US" dirty="0" smtClean="0"/>
              <a:t>ttitude</a:t>
            </a:r>
          </a:p>
          <a:p>
            <a:pPr marL="0" indent="0">
              <a:buNone/>
            </a:pPr>
            <a:r>
              <a:rPr lang="en-US" sz="4000" dirty="0"/>
              <a:t>G</a:t>
            </a:r>
            <a:r>
              <a:rPr lang="en-US" dirty="0" smtClean="0"/>
              <a:t>rooming </a:t>
            </a:r>
          </a:p>
          <a:p>
            <a:pPr marL="0" indent="0">
              <a:buNone/>
            </a:pPr>
            <a:r>
              <a:rPr lang="en-US" sz="4000" dirty="0" smtClean="0"/>
              <a:t>E</a:t>
            </a:r>
            <a:r>
              <a:rPr lang="en-US" dirty="0" smtClean="0"/>
              <a:t>tiquette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180496"/>
            <a:ext cx="3943350" cy="394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903" y="2005871"/>
            <a:ext cx="321945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Conservative and professional</a:t>
            </a:r>
          </a:p>
          <a:p>
            <a:r>
              <a:rPr lang="en-US" dirty="0" smtClean="0"/>
              <a:t>Solid dark colors</a:t>
            </a:r>
          </a:p>
          <a:p>
            <a:r>
              <a:rPr lang="en-US" dirty="0" smtClean="0"/>
              <a:t>Offer a firm handshake</a:t>
            </a:r>
          </a:p>
          <a:p>
            <a:r>
              <a:rPr lang="en-US" dirty="0" smtClean="0"/>
              <a:t>Make eye contact</a:t>
            </a:r>
          </a:p>
          <a:p>
            <a:r>
              <a:rPr lang="en-US" dirty="0" smtClean="0"/>
              <a:t>Be yourself</a:t>
            </a:r>
          </a:p>
          <a:p>
            <a:r>
              <a:rPr lang="en-US" dirty="0" smtClean="0"/>
              <a:t>SMILE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Wear untucked/wrinkled clothing</a:t>
            </a:r>
          </a:p>
          <a:p>
            <a:r>
              <a:rPr lang="en-US" dirty="0" smtClean="0"/>
              <a:t>Falsify your resume</a:t>
            </a:r>
          </a:p>
          <a:p>
            <a:r>
              <a:rPr lang="en-US" dirty="0" smtClean="0"/>
              <a:t>Make excuses</a:t>
            </a:r>
          </a:p>
          <a:p>
            <a:r>
              <a:rPr lang="en-US" dirty="0" smtClean="0"/>
              <a:t>Fidget or slouch</a:t>
            </a:r>
          </a:p>
          <a:p>
            <a:r>
              <a:rPr lang="en-US" dirty="0" smtClean="0"/>
              <a:t>Wear excessive jewelry/accessories</a:t>
            </a:r>
          </a:p>
          <a:p>
            <a:r>
              <a:rPr lang="en-US" dirty="0" smtClean="0"/>
              <a:t>Wear clothes that are too tight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15" y="4634375"/>
            <a:ext cx="423863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Employers look at past behavior to help them predict future success in the position</a:t>
            </a:r>
          </a:p>
          <a:p>
            <a:r>
              <a:rPr lang="en-US" dirty="0" smtClean="0"/>
              <a:t>If you don’t have relevant work experience, cite examples from campus organizations, group projects and other involvement. </a:t>
            </a:r>
          </a:p>
          <a:p>
            <a:r>
              <a:rPr lang="en-US" dirty="0" smtClean="0"/>
              <a:t>“Tell me about a time when you…”</a:t>
            </a:r>
          </a:p>
          <a:p>
            <a:r>
              <a:rPr lang="en-US" dirty="0" smtClean="0"/>
              <a:t>Recall situations that showed an action and be prepared to explain the details.</a:t>
            </a:r>
          </a:p>
          <a:p>
            <a:r>
              <a:rPr lang="en-US" dirty="0" smtClean="0"/>
              <a:t>Actions should have a beginning, middle and end. Interviewers will want to learn about the outcome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Situation – Named Philanthropy Chair for an organization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Task – Raise money for a Children’s hospital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Action – Headed a committee to design, develop and implement a game show event to raise money.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 – Raised X amount of dollars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a case study before your interview</a:t>
            </a:r>
          </a:p>
          <a:p>
            <a:r>
              <a:rPr lang="en-US" dirty="0" smtClean="0"/>
              <a:t>Take your time when initially reading the case</a:t>
            </a:r>
          </a:p>
          <a:p>
            <a:r>
              <a:rPr lang="en-US" dirty="0" smtClean="0"/>
              <a:t>Make plenty of notes on the case</a:t>
            </a:r>
          </a:p>
          <a:p>
            <a:r>
              <a:rPr lang="en-US" dirty="0" smtClean="0"/>
              <a:t>The interviewer is there to help you</a:t>
            </a:r>
          </a:p>
          <a:p>
            <a:r>
              <a:rPr lang="en-US" dirty="0" smtClean="0"/>
              <a:t>Stand behind your decision – they just want a solid justification</a:t>
            </a:r>
          </a:p>
          <a:p>
            <a:r>
              <a:rPr lang="en-US" dirty="0" smtClean="0"/>
              <a:t>There is no right answer!!!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 thank you email</a:t>
            </a:r>
          </a:p>
          <a:p>
            <a:r>
              <a:rPr lang="en-US" dirty="0" smtClean="0"/>
              <a:t>Prepare for future interviews</a:t>
            </a:r>
          </a:p>
          <a:p>
            <a:r>
              <a:rPr lang="en-US" dirty="0" smtClean="0"/>
              <a:t>Be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01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When at an event with new people, approach small groups (2–3 people), introduce yourself and join in the current conversation. </a:t>
            </a:r>
          </a:p>
          <a:p>
            <a:r>
              <a:rPr lang="en-US" dirty="0" smtClean="0"/>
              <a:t>Remember names and repeat them in conversation. If you forget someone’s name, simply ask them to repeat it. </a:t>
            </a:r>
          </a:p>
          <a:p>
            <a:r>
              <a:rPr lang="en-US" dirty="0" smtClean="0"/>
              <a:t>Handshakes: Always stand to shake someone’s hand, a firm confident handshake (known as the web-to-web) with the entire hand is best, always make eye contact when shaking hands.</a:t>
            </a:r>
          </a:p>
          <a:p>
            <a:r>
              <a:rPr lang="en-US" dirty="0" smtClean="0"/>
              <a:t>At pre interview dinners hold your drink in the left hand to keep your right hand free and dry.</a:t>
            </a:r>
          </a:p>
          <a:p>
            <a:r>
              <a:rPr lang="en-US" dirty="0" smtClean="0"/>
              <a:t>Asking questions is the best way to open lines of communication with someone new. </a:t>
            </a:r>
          </a:p>
          <a:p>
            <a:r>
              <a:rPr lang="en-US" dirty="0" smtClean="0"/>
              <a:t>Your body language will set the tone: Give a strong handshake, Lean forward — Show interest, Smile — Pleasant facial expressions, Uncross your arms, Keep your head held high, Make eye contact.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8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41</TotalTime>
  <Words>429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Calibri Light</vt:lpstr>
      <vt:lpstr>Gill Sans MT</vt:lpstr>
      <vt:lpstr>Wingdings 2</vt:lpstr>
      <vt:lpstr>HDOfficeLightV0</vt:lpstr>
      <vt:lpstr>1_HDOfficeLightV0</vt:lpstr>
      <vt:lpstr>2_HDOfficeLightV0</vt:lpstr>
      <vt:lpstr>Dividend</vt:lpstr>
      <vt:lpstr>Interview Skills Workshop</vt:lpstr>
      <vt:lpstr>Process</vt:lpstr>
      <vt:lpstr>How to Dress</vt:lpstr>
      <vt:lpstr>Do’s and Don’ts</vt:lpstr>
      <vt:lpstr>Behavioral Interview</vt:lpstr>
      <vt:lpstr>STAR Methodology </vt:lpstr>
      <vt:lpstr>Case Studies</vt:lpstr>
      <vt:lpstr>After the Interview</vt:lpstr>
      <vt:lpstr>Networking</vt:lpstr>
      <vt:lpstr>Resources</vt:lpstr>
    </vt:vector>
  </TitlesOfParts>
  <Company>JMU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Skills Workshop</dc:title>
  <dc:creator>LabPatron</dc:creator>
  <cp:lastModifiedBy>LabPatron</cp:lastModifiedBy>
  <cp:revision>6</cp:revision>
  <dcterms:created xsi:type="dcterms:W3CDTF">2015-09-24T20:57:51Z</dcterms:created>
  <dcterms:modified xsi:type="dcterms:W3CDTF">2015-09-24T21:39:05Z</dcterms:modified>
</cp:coreProperties>
</file>