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58" r:id="rId6"/>
    <p:sldId id="260" r:id="rId7"/>
    <p:sldId id="261" r:id="rId8"/>
    <p:sldId id="269" r:id="rId9"/>
    <p:sldId id="267" r:id="rId10"/>
    <p:sldId id="262" r:id="rId11"/>
    <p:sldId id="263" r:id="rId12"/>
    <p:sldId id="264" r:id="rId13"/>
    <p:sldId id="265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8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6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4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7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1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2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3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6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6370-7583-4827-B8F7-F262D922F6FE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30754-7408-41FB-A077-E530145F8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5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Spring 2016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Career &amp; Internship Fair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Preparation </a:t>
            </a:r>
            <a:r>
              <a:rPr lang="en-US" sz="4000" dirty="0" smtClean="0"/>
              <a:t>with</a:t>
            </a:r>
            <a:r>
              <a:rPr lang="en-US" dirty="0" smtClean="0"/>
              <a:t> </a:t>
            </a:r>
            <a:r>
              <a:rPr lang="en-US" sz="5300" dirty="0" smtClean="0"/>
              <a:t>Dr. Dillon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</a:t>
            </a:r>
            <a:r>
              <a:rPr lang="en-US" dirty="0"/>
              <a:t>16 &amp; 17</a:t>
            </a:r>
            <a:br>
              <a:rPr lang="en-US" dirty="0"/>
            </a:br>
            <a:r>
              <a:rPr lang="en-US" dirty="0"/>
              <a:t>11:00 am - 3:00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JMU Festival Conference &amp; Student Center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1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Attending the Fair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professional</a:t>
            </a:r>
          </a:p>
          <a:p>
            <a:pPr lvl="1"/>
            <a:r>
              <a:rPr lang="en-US" dirty="0" smtClean="0"/>
              <a:t>Bring </a:t>
            </a:r>
            <a:r>
              <a:rPr lang="en-US" dirty="0" err="1" smtClean="0"/>
              <a:t>padfolio</a:t>
            </a:r>
            <a:r>
              <a:rPr lang="en-US" dirty="0" smtClean="0"/>
              <a:t>, business tote, or folder </a:t>
            </a:r>
          </a:p>
          <a:p>
            <a:pPr lvl="1"/>
            <a:r>
              <a:rPr lang="en-US" dirty="0" smtClean="0"/>
              <a:t>Bring 20-40 resumes</a:t>
            </a:r>
          </a:p>
          <a:p>
            <a:pPr lvl="1"/>
            <a:r>
              <a:rPr lang="en-US" dirty="0" smtClean="0"/>
              <a:t>Bring your Festival Map (with your walking path)</a:t>
            </a:r>
          </a:p>
          <a:p>
            <a:pPr lvl="1"/>
            <a:r>
              <a:rPr lang="en-US" dirty="0" smtClean="0"/>
              <a:t>Bring a pen (though many will be available)</a:t>
            </a:r>
          </a:p>
          <a:p>
            <a:pPr lvl="1"/>
            <a:r>
              <a:rPr lang="en-US" dirty="0" smtClean="0"/>
              <a:t>Check your heavy coat and backpack in the coat room at Festival</a:t>
            </a:r>
          </a:p>
          <a:p>
            <a:r>
              <a:rPr lang="en-US" dirty="0" smtClean="0"/>
              <a:t>Dress professionally</a:t>
            </a:r>
          </a:p>
          <a:p>
            <a:pPr lvl="1"/>
            <a:r>
              <a:rPr lang="en-US" dirty="0" smtClean="0"/>
              <a:t>Two-piece matching suit</a:t>
            </a:r>
          </a:p>
          <a:p>
            <a:pPr lvl="1"/>
            <a:r>
              <a:rPr lang="en-US" dirty="0" smtClean="0"/>
              <a:t>Sport coat/blazer </a:t>
            </a:r>
          </a:p>
          <a:p>
            <a:pPr lvl="1"/>
            <a:r>
              <a:rPr lang="en-US" dirty="0" smtClean="0"/>
              <a:t>Formal shirt</a:t>
            </a:r>
          </a:p>
          <a:p>
            <a:pPr lvl="1"/>
            <a:r>
              <a:rPr lang="en-US" dirty="0" smtClean="0"/>
              <a:t>Avoid perfume, cologne, etc.</a:t>
            </a:r>
          </a:p>
        </p:txBody>
      </p:sp>
      <p:sp>
        <p:nvSpPr>
          <p:cNvPr id="4" name="Left Arrow Callout 3"/>
          <p:cNvSpPr/>
          <p:nvPr/>
        </p:nvSpPr>
        <p:spPr>
          <a:xfrm rot="21046528">
            <a:off x="4903051" y="4119288"/>
            <a:ext cx="2276383" cy="1451811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your first impression, SMILE!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125" y="5519578"/>
            <a:ext cx="1913059" cy="86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7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Attending the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appearance for Men</a:t>
            </a:r>
          </a:p>
          <a:p>
            <a:pPr lvl="1"/>
            <a:r>
              <a:rPr lang="en-US" dirty="0" smtClean="0"/>
              <a:t>Shave your face</a:t>
            </a:r>
          </a:p>
          <a:p>
            <a:pPr lvl="1"/>
            <a:r>
              <a:rPr lang="en-US" dirty="0" smtClean="0"/>
              <a:t>Wear dark socks</a:t>
            </a:r>
          </a:p>
          <a:p>
            <a:pPr lvl="1"/>
            <a:r>
              <a:rPr lang="en-US" dirty="0" smtClean="0"/>
              <a:t>Try to be neat and pressed (avoid wrinkles)</a:t>
            </a:r>
          </a:p>
          <a:p>
            <a:pPr lvl="1"/>
            <a:r>
              <a:rPr lang="en-US" dirty="0" smtClean="0"/>
              <a:t>Tie, if possible</a:t>
            </a:r>
          </a:p>
          <a:p>
            <a:r>
              <a:rPr lang="en-US" dirty="0" smtClean="0"/>
              <a:t>Professional appearance for </a:t>
            </a:r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Comfortable dress shoes</a:t>
            </a:r>
          </a:p>
          <a:p>
            <a:pPr lvl="1"/>
            <a:r>
              <a:rPr lang="en-US" dirty="0" smtClean="0"/>
              <a:t>Avoid tight or revealing clothes</a:t>
            </a:r>
          </a:p>
          <a:p>
            <a:pPr lvl="1"/>
            <a:r>
              <a:rPr lang="en-US" dirty="0" smtClean="0"/>
              <a:t>Apply make-up conservatively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753" y="1690688"/>
            <a:ext cx="25654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38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Talking with Employers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</a:p>
          <a:p>
            <a:r>
              <a:rPr lang="en-US" dirty="0" smtClean="0"/>
              <a:t>Shake hands and maintain eye contact</a:t>
            </a:r>
          </a:p>
          <a:p>
            <a:r>
              <a:rPr lang="en-US" dirty="0" smtClean="0"/>
              <a:t>Offer your resume</a:t>
            </a:r>
          </a:p>
          <a:p>
            <a:r>
              <a:rPr lang="en-US" dirty="0" smtClean="0"/>
              <a:t>Practice active listening. What is the recruiters name?</a:t>
            </a:r>
          </a:p>
          <a:p>
            <a:r>
              <a:rPr lang="en-US" dirty="0" smtClean="0"/>
              <a:t>Remember your questions</a:t>
            </a:r>
          </a:p>
          <a:p>
            <a:r>
              <a:rPr lang="en-US" dirty="0" smtClean="0"/>
              <a:t>Ask for or pick up a business card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eft Arrow Callout 3"/>
          <p:cNvSpPr/>
          <p:nvPr/>
        </p:nvSpPr>
        <p:spPr>
          <a:xfrm>
            <a:off x="9184105" y="3080085"/>
            <a:ext cx="1868906" cy="171650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 to smile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13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After the Fair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interested in a company, send a follow-up email to the recruiter (you need to ask them for a card)</a:t>
            </a:r>
          </a:p>
          <a:p>
            <a:r>
              <a:rPr lang="en-US" dirty="0" smtClean="0"/>
              <a:t>Create an organizational system to track the companies you spoke with</a:t>
            </a: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 rot="20206344">
            <a:off x="4158402" y="3496018"/>
            <a:ext cx="2727157" cy="190839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thank you email is normal professional behavior, but most college student do not do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11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After the Fair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for advice about accepting and declining an offer</a:t>
            </a:r>
          </a:p>
          <a:p>
            <a:r>
              <a:rPr lang="en-US" dirty="0" smtClean="0"/>
              <a:t>If you accept an offer, stop your job search</a:t>
            </a:r>
          </a:p>
          <a:p>
            <a:pPr lvl="1"/>
            <a:r>
              <a:rPr lang="en-US" dirty="0" smtClean="0"/>
              <a:t>It is unprofessional to keep looking after you accept </a:t>
            </a:r>
          </a:p>
          <a:p>
            <a:pPr lvl="1"/>
            <a:r>
              <a:rPr lang="en-US" dirty="0" smtClean="0"/>
              <a:t>companies have long memories for unprofessional behavior</a:t>
            </a:r>
          </a:p>
          <a:p>
            <a:pPr lvl="1"/>
            <a:r>
              <a:rPr lang="en-US" dirty="0" smtClean="0"/>
              <a:t>You may not ever feel the pain, but future CIS student at JMU will</a:t>
            </a:r>
          </a:p>
          <a:p>
            <a:r>
              <a:rPr lang="en-US" dirty="0" smtClean="0"/>
              <a:t>Be satisfied with your new job and employer</a:t>
            </a:r>
          </a:p>
          <a:p>
            <a:r>
              <a:rPr lang="en-US" dirty="0" smtClean="0"/>
              <a:t>Try to come back to recruit those graduates behind you</a:t>
            </a: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 rot="18920004">
            <a:off x="8825710" y="4224874"/>
            <a:ext cx="2434140" cy="227414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will represent the CIS program at JMU the rest of your life!</a:t>
            </a:r>
          </a:p>
          <a:p>
            <a:pPr algn="ctr"/>
            <a:r>
              <a:rPr lang="en-US" dirty="0" smtClean="0"/>
              <a:t>We are proud of our graduates!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6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458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Contact Information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646947"/>
            <a:ext cx="9144000" cy="2610853"/>
          </a:xfrm>
        </p:spPr>
        <p:txBody>
          <a:bodyPr>
            <a:normAutofit/>
          </a:bodyPr>
          <a:lstStyle/>
          <a:p>
            <a:r>
              <a:rPr lang="en-US" dirty="0" smtClean="0"/>
              <a:t>Dr. Tom Dillon (Career Advisor)</a:t>
            </a:r>
          </a:p>
          <a:p>
            <a:r>
              <a:rPr lang="en-US" dirty="0" smtClean="0"/>
              <a:t>PwC Teaching Professor</a:t>
            </a:r>
          </a:p>
          <a:p>
            <a:r>
              <a:rPr lang="en-US" dirty="0" smtClean="0"/>
              <a:t>Computer Information Systems &amp; Business Analytics</a:t>
            </a:r>
          </a:p>
          <a:p>
            <a:r>
              <a:rPr lang="en-US" smtClean="0"/>
              <a:t>Showker 214</a:t>
            </a:r>
            <a:endParaRPr lang="en-US" dirty="0" smtClean="0"/>
          </a:p>
          <a:p>
            <a:r>
              <a:rPr lang="en-US" dirty="0" smtClean="0"/>
              <a:t>dillontw@jmu.edu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4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Understanding the Companies at the Fair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96816"/>
          </a:xfrm>
        </p:spPr>
        <p:txBody>
          <a:bodyPr/>
          <a:lstStyle/>
          <a:p>
            <a:r>
              <a:rPr lang="en-US" dirty="0" smtClean="0"/>
              <a:t>Campus Recruiting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Recruit in the Fall &amp; Spring</a:t>
            </a:r>
          </a:p>
          <a:p>
            <a:r>
              <a:rPr lang="en-US" dirty="0" smtClean="0"/>
              <a:t>Advertise on RAD with full use of filters</a:t>
            </a:r>
          </a:p>
          <a:p>
            <a:r>
              <a:rPr lang="en-US" dirty="0" smtClean="0"/>
              <a:t>May use a GPA cut-off</a:t>
            </a:r>
          </a:p>
          <a:p>
            <a:r>
              <a:rPr lang="en-US" dirty="0" smtClean="0"/>
              <a:t>Looks for specific majors</a:t>
            </a:r>
          </a:p>
          <a:p>
            <a:r>
              <a:rPr lang="en-US" dirty="0" smtClean="0"/>
              <a:t>Uses Student Success Center for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round interview</a:t>
            </a:r>
          </a:p>
          <a:p>
            <a:r>
              <a:rPr lang="en-US" dirty="0" smtClean="0"/>
              <a:t> Has a defined relationship with CIS/COB/JMU</a:t>
            </a:r>
          </a:p>
          <a:p>
            <a:r>
              <a:rPr lang="en-US" dirty="0" smtClean="0"/>
              <a:t>May give $ to CIS/COB/JMU</a:t>
            </a:r>
          </a:p>
          <a:p>
            <a:r>
              <a:rPr lang="en-US" dirty="0" smtClean="0"/>
              <a:t>May not attend Career Fairs</a:t>
            </a:r>
          </a:p>
          <a:p>
            <a:r>
              <a:rPr lang="en-US" dirty="0" smtClean="0"/>
              <a:t>May hire 3 to 10 new graduates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96816"/>
          </a:xfrm>
        </p:spPr>
        <p:txBody>
          <a:bodyPr/>
          <a:lstStyle/>
          <a:p>
            <a:r>
              <a:rPr lang="en-US" dirty="0" smtClean="0"/>
              <a:t>First-Time Hires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997575" y="2505075"/>
            <a:ext cx="5504614" cy="368458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Recruit mostly at Fall &amp; Spring Fairs</a:t>
            </a:r>
          </a:p>
          <a:p>
            <a:r>
              <a:rPr lang="en-US" sz="2400" dirty="0" smtClean="0"/>
              <a:t>Advertise on RAD with minimal filters</a:t>
            </a:r>
          </a:p>
          <a:p>
            <a:r>
              <a:rPr lang="en-US" sz="2400" dirty="0" smtClean="0"/>
              <a:t>Often no GPA required</a:t>
            </a:r>
          </a:p>
          <a:p>
            <a:r>
              <a:rPr lang="en-US" sz="2400" dirty="0" smtClean="0"/>
              <a:t>Majors not well defined</a:t>
            </a:r>
          </a:p>
          <a:p>
            <a:r>
              <a:rPr lang="en-US" sz="2400" dirty="0" smtClean="0"/>
              <a:t>Often does phone interview and site visit interview</a:t>
            </a:r>
          </a:p>
          <a:p>
            <a:r>
              <a:rPr lang="en-US" sz="2400" dirty="0" smtClean="0"/>
              <a:t>No relationship</a:t>
            </a:r>
          </a:p>
          <a:p>
            <a:r>
              <a:rPr lang="en-US" sz="2400" dirty="0" smtClean="0"/>
              <a:t>No money</a:t>
            </a:r>
          </a:p>
          <a:p>
            <a:r>
              <a:rPr lang="en-US" sz="2400" dirty="0" smtClean="0"/>
              <a:t>May hire 1 to 3 new graduates</a:t>
            </a:r>
          </a:p>
          <a:p>
            <a:endParaRPr lang="en-US" dirty="0"/>
          </a:p>
        </p:txBody>
      </p:sp>
      <p:sp>
        <p:nvSpPr>
          <p:cNvPr id="8" name="Left Arrow Callout 7"/>
          <p:cNvSpPr/>
          <p:nvPr/>
        </p:nvSpPr>
        <p:spPr>
          <a:xfrm rot="20319932">
            <a:off x="9944343" y="1308468"/>
            <a:ext cx="1892968" cy="1578827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Recruiters at the Career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/>
              <a:t>resume is a paper representation of </a:t>
            </a:r>
            <a:r>
              <a:rPr lang="en-US" dirty="0" smtClean="0"/>
              <a:t>you</a:t>
            </a:r>
          </a:p>
          <a:p>
            <a:r>
              <a:rPr lang="en-US" dirty="0" smtClean="0"/>
              <a:t>Recruiters review Resumes closely at </a:t>
            </a:r>
            <a:r>
              <a:rPr lang="en-US" dirty="0"/>
              <a:t>the end of the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Bring 20 </a:t>
            </a:r>
            <a:r>
              <a:rPr lang="en-US" dirty="0"/>
              <a:t>to </a:t>
            </a:r>
            <a:r>
              <a:rPr lang="en-US" dirty="0" smtClean="0"/>
              <a:t>40 copies</a:t>
            </a:r>
          </a:p>
          <a:p>
            <a:r>
              <a:rPr lang="en-US" dirty="0" smtClean="0"/>
              <a:t>Have your resume reviewed by Lending, Babik, Dillon, prior to Career &amp; Internship Fair</a:t>
            </a:r>
          </a:p>
          <a:p>
            <a:r>
              <a:rPr lang="en-US" dirty="0" smtClean="0"/>
              <a:t>Know your resume</a:t>
            </a: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 rot="19741914">
            <a:off x="7628721" y="3820247"/>
            <a:ext cx="2531109" cy="1676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Spots are still available on my door (ZSH214)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Prepare Before the Fair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what companies are attending</a:t>
            </a:r>
          </a:p>
          <a:p>
            <a:pPr lvl="1"/>
            <a:r>
              <a:rPr lang="en-US" dirty="0" smtClean="0"/>
              <a:t>Seeking Technology Student list</a:t>
            </a:r>
          </a:p>
          <a:p>
            <a:pPr lvl="1"/>
            <a:r>
              <a:rPr lang="en-US" dirty="0" smtClean="0"/>
              <a:t>Seeking Business Student list</a:t>
            </a:r>
          </a:p>
          <a:p>
            <a:pPr lvl="1"/>
            <a:r>
              <a:rPr lang="en-US" dirty="0" smtClean="0"/>
              <a:t>Festival Maps to locate the companies that may interest you </a:t>
            </a:r>
          </a:p>
          <a:p>
            <a:pPr lvl="1"/>
            <a:r>
              <a:rPr lang="en-US" dirty="0" smtClean="0"/>
              <a:t>Create a walking path of the Festival to make sure you visit the companies that want you</a:t>
            </a:r>
          </a:p>
          <a:p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 rot="20500792">
            <a:off x="4412261" y="4120929"/>
            <a:ext cx="2785345" cy="166035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Provided by CAP and available on Recruit A Duke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00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Prepare Before the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211"/>
            <a:ext cx="10515600" cy="4572752"/>
          </a:xfrm>
        </p:spPr>
        <p:txBody>
          <a:bodyPr>
            <a:normAutofit/>
          </a:bodyPr>
          <a:lstStyle/>
          <a:p>
            <a:r>
              <a:rPr lang="en-US" dirty="0" smtClean="0"/>
              <a:t>Identify the companies that are interested in you</a:t>
            </a:r>
          </a:p>
          <a:p>
            <a:pPr lvl="1"/>
            <a:r>
              <a:rPr lang="en-US" dirty="0" smtClean="0"/>
              <a:t>CIS</a:t>
            </a:r>
          </a:p>
          <a:p>
            <a:pPr lvl="1"/>
            <a:r>
              <a:rPr lang="en-US" dirty="0" smtClean="0"/>
              <a:t>CS, Business</a:t>
            </a:r>
          </a:p>
          <a:p>
            <a:pPr lvl="1"/>
            <a:r>
              <a:rPr lang="en-US" dirty="0" smtClean="0"/>
              <a:t>Technology</a:t>
            </a:r>
          </a:p>
          <a:p>
            <a:r>
              <a:rPr lang="en-US" dirty="0" smtClean="0"/>
              <a:t>Identify the companies (or type of work) that interest you</a:t>
            </a:r>
          </a:p>
          <a:p>
            <a:pPr lvl="1"/>
            <a:r>
              <a:rPr lang="en-US" dirty="0" smtClean="0"/>
              <a:t>IT Consulting</a:t>
            </a:r>
          </a:p>
          <a:p>
            <a:pPr lvl="1"/>
            <a:r>
              <a:rPr lang="en-US" dirty="0" smtClean="0"/>
              <a:t>IT Audit</a:t>
            </a:r>
          </a:p>
          <a:p>
            <a:pPr lvl="1"/>
            <a:r>
              <a:rPr lang="en-US" dirty="0" smtClean="0"/>
              <a:t>Business Analyst</a:t>
            </a:r>
          </a:p>
          <a:p>
            <a:pPr lvl="1"/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Engineer</a:t>
            </a:r>
          </a:p>
        </p:txBody>
      </p:sp>
      <p:sp>
        <p:nvSpPr>
          <p:cNvPr id="4" name="Left Arrow Callout 3"/>
          <p:cNvSpPr/>
          <p:nvPr/>
        </p:nvSpPr>
        <p:spPr>
          <a:xfrm>
            <a:off x="4339389" y="2136922"/>
            <a:ext cx="2847474" cy="103471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Companies use</a:t>
            </a:r>
          </a:p>
          <a:p>
            <a:pPr algn="ctr"/>
            <a:r>
              <a:rPr lang="en-US" dirty="0"/>
              <a:t>m</a:t>
            </a:r>
            <a:r>
              <a:rPr lang="en-US" dirty="0" smtClean="0"/>
              <a:t>ajor </a:t>
            </a:r>
            <a:r>
              <a:rPr lang="en-US" dirty="0"/>
              <a:t>c</a:t>
            </a:r>
            <a:r>
              <a:rPr lang="en-US" dirty="0" smtClean="0"/>
              <a:t>ategories</a:t>
            </a:r>
            <a:endParaRPr lang="en-US" dirty="0"/>
          </a:p>
        </p:txBody>
      </p:sp>
      <p:sp>
        <p:nvSpPr>
          <p:cNvPr id="5" name="Left Arrow Callout 4"/>
          <p:cNvSpPr/>
          <p:nvPr/>
        </p:nvSpPr>
        <p:spPr>
          <a:xfrm>
            <a:off x="4339389" y="4059029"/>
            <a:ext cx="2847474" cy="103471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Companies use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heir own job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9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Prepare Before the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list of companies</a:t>
            </a:r>
          </a:p>
          <a:p>
            <a:r>
              <a:rPr lang="en-US" dirty="0" smtClean="0"/>
              <a:t>Visit the </a:t>
            </a:r>
            <a:r>
              <a:rPr lang="en-US" dirty="0" smtClean="0"/>
              <a:t>Recruit A Duke description or search for each company on the internet </a:t>
            </a:r>
          </a:p>
          <a:p>
            <a:pPr lvl="1"/>
            <a:r>
              <a:rPr lang="en-US" dirty="0" smtClean="0"/>
              <a:t>What industry is the company in</a:t>
            </a:r>
          </a:p>
          <a:p>
            <a:pPr lvl="1"/>
            <a:r>
              <a:rPr lang="en-US" dirty="0" smtClean="0"/>
              <a:t>What is their recent “happening”</a:t>
            </a:r>
          </a:p>
          <a:p>
            <a:pPr lvl="1"/>
            <a:r>
              <a:rPr lang="en-US" dirty="0" smtClean="0"/>
              <a:t>Consider a question for this company that is specific?</a:t>
            </a:r>
            <a:endParaRPr lang="en-US" dirty="0"/>
          </a:p>
        </p:txBody>
      </p:sp>
      <p:sp>
        <p:nvSpPr>
          <p:cNvPr id="4" name="Left Arrow Callout 3"/>
          <p:cNvSpPr/>
          <p:nvPr/>
        </p:nvSpPr>
        <p:spPr>
          <a:xfrm>
            <a:off x="7315200" y="2791326"/>
            <a:ext cx="2799346" cy="148389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Healthcare, government, banking services, etc.?</a:t>
            </a:r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 rot="20415951">
            <a:off x="4254543" y="4415734"/>
            <a:ext cx="2546414" cy="13716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 the company merged, split, or acquired?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7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Prepare Before the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your own questions, but here are some examples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kinds of skills and experience do you look for in the employees you hire?</a:t>
            </a:r>
          </a:p>
          <a:p>
            <a:pPr lvl="1"/>
            <a:r>
              <a:rPr lang="en-US" dirty="0"/>
              <a:t>Are graduate degrees important to advance within your organization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your organization hire on a continual basis or during specific times of the year?</a:t>
            </a:r>
          </a:p>
          <a:p>
            <a:pPr lvl="1"/>
            <a:r>
              <a:rPr lang="en-US" dirty="0"/>
              <a:t>How many years does a typical entry-level employee stay with your organization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your new-hire (Internship) program formal?</a:t>
            </a:r>
            <a:endParaRPr lang="en-US" dirty="0"/>
          </a:p>
          <a:p>
            <a:pPr lvl="1"/>
            <a:r>
              <a:rPr lang="en-US" dirty="0"/>
              <a:t>Are there opportunities for ongoing training and professional development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own Arrow Callout 3"/>
          <p:cNvSpPr/>
          <p:nvPr/>
        </p:nvSpPr>
        <p:spPr>
          <a:xfrm>
            <a:off x="7002379" y="429962"/>
            <a:ext cx="3288631" cy="13956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ask every employer the same general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1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Prepare Before the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LinkedIn page ready for the world</a:t>
            </a:r>
          </a:p>
          <a:p>
            <a:pPr lvl="1"/>
            <a:r>
              <a:rPr lang="en-US" dirty="0" smtClean="0"/>
              <a:t>Mast head with photo and “CIS Major at JMU”</a:t>
            </a:r>
          </a:p>
          <a:p>
            <a:pPr lvl="1"/>
            <a:r>
              <a:rPr lang="en-US" dirty="0" smtClean="0"/>
              <a:t>Professional summary</a:t>
            </a:r>
          </a:p>
          <a:p>
            <a:pPr lvl="1"/>
            <a:r>
              <a:rPr lang="en-US" dirty="0" smtClean="0"/>
              <a:t>Education with school, end date, correct degree (BBA) and major</a:t>
            </a:r>
          </a:p>
          <a:p>
            <a:r>
              <a:rPr lang="en-US" dirty="0" smtClean="0"/>
              <a:t>Make sure your other social media is clean</a:t>
            </a:r>
          </a:p>
          <a:p>
            <a:pPr lvl="1"/>
            <a:r>
              <a:rPr lang="en-US" dirty="0" smtClean="0"/>
              <a:t>Yes, they look for you</a:t>
            </a:r>
          </a:p>
          <a:p>
            <a:pPr lvl="1"/>
            <a:r>
              <a:rPr lang="en-US" dirty="0" smtClean="0"/>
              <a:t>Checking social media is the easiest way to get an “understanding” of your future hires.</a:t>
            </a:r>
            <a:endParaRPr lang="en-US" dirty="0"/>
          </a:p>
        </p:txBody>
      </p:sp>
      <p:sp>
        <p:nvSpPr>
          <p:cNvPr id="4" name="Left Arrow Callout 3"/>
          <p:cNvSpPr/>
          <p:nvPr/>
        </p:nvSpPr>
        <p:spPr>
          <a:xfrm rot="20263443">
            <a:off x="9371237" y="2350998"/>
            <a:ext cx="1860463" cy="199717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Google your name and see what comes up</a:t>
            </a:r>
            <a:endParaRPr lang="en-US" dirty="0"/>
          </a:p>
        </p:txBody>
      </p:sp>
      <p:sp>
        <p:nvSpPr>
          <p:cNvPr id="5" name="Up Arrow Callout 4"/>
          <p:cNvSpPr/>
          <p:nvPr/>
        </p:nvSpPr>
        <p:spPr>
          <a:xfrm rot="756003">
            <a:off x="2160870" y="4878669"/>
            <a:ext cx="2462642" cy="134550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 you have dead social media accounts that are not flattering?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61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Attending the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your name and major on a Name Tag</a:t>
            </a:r>
          </a:p>
          <a:p>
            <a:r>
              <a:rPr lang="en-US" dirty="0" smtClean="0"/>
              <a:t>Print neatly!</a:t>
            </a:r>
          </a:p>
          <a:p>
            <a:r>
              <a:rPr lang="en-US" dirty="0" smtClean="0"/>
              <a:t>Recruiters will often see your major and ask to talk to you because the categories provide are not clear to them</a:t>
            </a:r>
            <a:endParaRPr lang="en-US" dirty="0"/>
          </a:p>
        </p:txBody>
      </p:sp>
      <p:sp>
        <p:nvSpPr>
          <p:cNvPr id="4" name="Left Arrow Callout 3"/>
          <p:cNvSpPr/>
          <p:nvPr/>
        </p:nvSpPr>
        <p:spPr>
          <a:xfrm rot="2054507">
            <a:off x="6675656" y="3703728"/>
            <a:ext cx="2652981" cy="2038435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 Tag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Your Name</a:t>
            </a:r>
          </a:p>
          <a:p>
            <a:pPr algn="ctr"/>
            <a:r>
              <a:rPr lang="en-US" sz="2400" dirty="0" smtClean="0"/>
              <a:t>CIS Major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0165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890</Words>
  <Application>Microsoft Office PowerPoint</Application>
  <PresentationFormat>Widescreen</PresentationFormat>
  <Paragraphs>139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Spring 2016  Career &amp; Internship Fair  Preparation with Dr. Dillon</vt:lpstr>
      <vt:lpstr>Understanding the Companies at the Fair</vt:lpstr>
      <vt:lpstr>Resume</vt:lpstr>
      <vt:lpstr>Prepare Before the Fair</vt:lpstr>
      <vt:lpstr>Prepare Before the Fair</vt:lpstr>
      <vt:lpstr>Prepare Before the Fair</vt:lpstr>
      <vt:lpstr>Prepare Before the Fair</vt:lpstr>
      <vt:lpstr>Prepare Before the Fair</vt:lpstr>
      <vt:lpstr>Attending the Fair</vt:lpstr>
      <vt:lpstr>Attending the Fair</vt:lpstr>
      <vt:lpstr>Attending the Fair</vt:lpstr>
      <vt:lpstr>Talking with Employers</vt:lpstr>
      <vt:lpstr>After the Fair</vt:lpstr>
      <vt:lpstr>After the Fair</vt:lpstr>
      <vt:lpstr>Contact Information</vt:lpstr>
    </vt:vector>
  </TitlesOfParts>
  <Company>James Madison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2016  Career &amp; Internship Fair  Preparation with Dr. Dillon</dc:title>
  <dc:creator>Desktop Services</dc:creator>
  <cp:lastModifiedBy>Desktop Services</cp:lastModifiedBy>
  <cp:revision>19</cp:revision>
  <dcterms:created xsi:type="dcterms:W3CDTF">2016-02-10T18:53:28Z</dcterms:created>
  <dcterms:modified xsi:type="dcterms:W3CDTF">2016-02-10T23:08:00Z</dcterms:modified>
</cp:coreProperties>
</file>